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microsoft.com/office/2007/relationships/hdphoto" Target="../media/hdphoto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4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microsoft.com/office/2007/relationships/hdphoto" Target="../media/hdphoto5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Арка 4"/>
          <p:cNvSpPr/>
          <p:nvPr/>
        </p:nvSpPr>
        <p:spPr>
          <a:xfrm>
            <a:off x="-213122" y="535886"/>
            <a:ext cx="9531189" cy="5184576"/>
          </a:xfrm>
          <a:prstGeom prst="blockArc">
            <a:avLst>
              <a:gd name="adj1" fmla="val 10800000"/>
              <a:gd name="adj2" fmla="val 170049"/>
              <a:gd name="adj3" fmla="val 19047"/>
            </a:avLst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002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C:\Users\Karin\Downloads\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81" y="2861595"/>
            <a:ext cx="9433048" cy="397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8583" y="980728"/>
            <a:ext cx="6175057" cy="25074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6264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Солнечный</a:t>
            </a:r>
            <a:r>
              <a:rPr lang="ru-RU" sz="54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i="1" spc="50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</a:t>
            </a:r>
            <a:endParaRPr lang="ru-RU" sz="5400" b="1" spc="50" dirty="0">
              <a:ln w="1143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1" name="Picture 7" descr="C:\Users\Karin\AppData\Local\Temp\{F2A1C5EC-3758-4F7D-8B1B-B2EB4D36EEAB}.tm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5938" l="1558" r="96262">
                        <a14:foregroundMark x1="51402" y1="83750" x2="51402" y2="83750"/>
                        <a14:foregroundMark x1="78193" y1="77500" x2="78193" y2="77500"/>
                        <a14:foregroundMark x1="81308" y1="61250" x2="81308" y2="61250"/>
                        <a14:foregroundMark x1="85981" y1="48438" x2="85981" y2="48438"/>
                        <a14:foregroundMark x1="96262" y1="48750" x2="96262" y2="48750"/>
                        <a14:foregroundMark x1="92212" y1="44063" x2="92212" y2="44063"/>
                        <a14:foregroundMark x1="80997" y1="18750" x2="80997" y2="18750"/>
                        <a14:foregroundMark x1="80997" y1="36875" x2="80997" y2="36875"/>
                        <a14:foregroundMark x1="64174" y1="20000" x2="64174" y2="20000"/>
                        <a14:foregroundMark x1="52336" y1="14063" x2="52336" y2="14063"/>
                        <a14:foregroundMark x1="52025" y1="4375" x2="52025" y2="4375"/>
                        <a14:foregroundMark x1="51402" y1="2500" x2="51402" y2="2500"/>
                        <a14:foregroundMark x1="40810" y1="19063" x2="40810" y2="19063"/>
                        <a14:foregroundMark x1="23364" y1="20000" x2="23364" y2="20000"/>
                        <a14:foregroundMark x1="21495" y1="36250" x2="21495" y2="36250"/>
                        <a14:foregroundMark x1="17134" y1="48750" x2="17134" y2="48750"/>
                        <a14:foregroundMark x1="5919" y1="49688" x2="5919" y2="49688"/>
                        <a14:foregroundMark x1="1558" y1="49688" x2="1558" y2="49688"/>
                        <a14:foregroundMark x1="19938" y1="62500" x2="19938" y2="62500"/>
                        <a14:foregroundMark x1="24922" y1="77500" x2="24922" y2="77500"/>
                        <a14:foregroundMark x1="37695" y1="82500" x2="37695" y2="82500"/>
                        <a14:foregroundMark x1="52648" y1="95938" x2="52648" y2="95938"/>
                        <a14:foregroundMark x1="63551" y1="82813" x2="63551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62" y="1628800"/>
            <a:ext cx="1734375" cy="17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04.06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C:\Users\Karin\Downloads\559b2690-c9a5-4953-b97d-918941fe9de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7"/>
          <a:stretch/>
        </p:blipFill>
        <p:spPr bwMode="auto">
          <a:xfrm>
            <a:off x="5220072" y="3489157"/>
            <a:ext cx="3918121" cy="33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arin\Downloads\e3fca5a5-056c-4c15-858a-b014e29992e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2"/>
          <a:stretch/>
        </p:blipFill>
        <p:spPr bwMode="auto">
          <a:xfrm>
            <a:off x="5220073" y="0"/>
            <a:ext cx="3918120" cy="35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arin\Downloads\8423ddf1-4039-4785-907e-648a959074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220072" cy="35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arin\Downloads\f888c466-9409-45f3-ae32-ca96351021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12244"/>
          <a:stretch/>
        </p:blipFill>
        <p:spPr bwMode="auto">
          <a:xfrm>
            <a:off x="1826986" y="-4"/>
            <a:ext cx="3393087" cy="32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4099" y="1412776"/>
            <a:ext cx="190770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«Юный фармацевт» </a:t>
            </a:r>
          </a:p>
          <a:p>
            <a:pPr algn="ctr"/>
            <a:r>
              <a:rPr lang="ru-RU" sz="1600" dirty="0" smtClean="0"/>
              <a:t>аптека здоровье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255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arin\Downloads\ce7697ab-c4eb-4c0f-92c2-8aa2aad54c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91" y="3419617"/>
            <a:ext cx="4584509" cy="34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04.06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7" name="Picture 3" descr="C:\Users\Karin\Downloads\9e2e1987-0093-4634-9ae0-cc8d9b128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8" y="639852"/>
            <a:ext cx="4570469" cy="30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arin\Downloads\b8e02e87-b493-456d-b40d-509217cfa3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8209"/>
            <a:ext cx="4559491" cy="31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Karin\Downloads\489aef42-93a3-4f21-8534-34aca23f9de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/>
          <a:stretch/>
        </p:blipFill>
        <p:spPr bwMode="auto">
          <a:xfrm>
            <a:off x="4545062" y="0"/>
            <a:ext cx="4613366" cy="34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56749" y="3356992"/>
            <a:ext cx="190770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Центральный зоопарк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30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arin\Downloads\ab392bb2-55cc-408d-839f-0c8abfc18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6" y="692696"/>
            <a:ext cx="4720908" cy="350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05.06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C:\Users\Karin\Downloads\9c48a147-1f7a-4c84-9503-31576de4eb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/>
          <a:stretch/>
        </p:blipFill>
        <p:spPr bwMode="auto">
          <a:xfrm>
            <a:off x="4710602" y="-2196"/>
            <a:ext cx="4433398" cy="36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rin\Downloads\6d58ca52-7869-49d1-b535-7fcc650a5d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4" y="4201343"/>
            <a:ext cx="4722945" cy="26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Karin\Downloads\981a94df-3c64-433f-9ce0-bd5832488b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02" y="3645024"/>
            <a:ext cx="443339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7305" y="4028706"/>
            <a:ext cx="379710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«Весело и с пользой» ДЮЦ Контакт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84991" y="3453480"/>
            <a:ext cx="190770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3</a:t>
            </a:r>
            <a:r>
              <a:rPr lang="en-US" sz="1600" dirty="0" smtClean="0"/>
              <a:t>D</a:t>
            </a:r>
            <a:r>
              <a:rPr lang="ru-RU" sz="1600" dirty="0" smtClean="0"/>
              <a:t> «Наш Байкал»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80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05.06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4" name="Picture 6" descr="C:\Users\Karin\Downloads\6642aa4b-8bb3-403c-9f62-fdb0b6aad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Karin\Downloads\5eae7aab-3f4d-4c32-99d8-32277ee0e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853"/>
            <a:ext cx="4355976" cy="25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Karin\Downloads\0f97d883-dc3c-4f92-88b4-057ea85fbd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573016"/>
            <a:ext cx="4788024" cy="33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Karin\Downloads\fa53c801-1ffb-499c-80cb-0eafc340562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 bwMode="auto">
          <a:xfrm>
            <a:off x="0" y="3212976"/>
            <a:ext cx="4355976" cy="36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02124" y="3212977"/>
            <a:ext cx="190770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Игра ко дню русского языка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384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05.06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C:\Users\Karin\Downloads\19e435e5-4d95-4045-8a6b-846f5b56e9f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1550" r="9522"/>
          <a:stretch/>
        </p:blipFill>
        <p:spPr bwMode="auto">
          <a:xfrm>
            <a:off x="-1" y="639852"/>
            <a:ext cx="5666016" cy="30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arin\Downloads\576af9ec-ac0c-4550-9048-d20ed58d30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t="17265" r="24503"/>
          <a:stretch/>
        </p:blipFill>
        <p:spPr bwMode="auto">
          <a:xfrm>
            <a:off x="5666015" y="0"/>
            <a:ext cx="347798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Karin\Downloads\901ee32e-742b-44bf-b306-83a621cd1d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0" r="20209"/>
          <a:stretch/>
        </p:blipFill>
        <p:spPr bwMode="auto">
          <a:xfrm>
            <a:off x="5666015" y="3140968"/>
            <a:ext cx="3477985" cy="37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Karin\Downloads\ee42950f-0797-46ca-b815-a4f3679c5d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32930"/>
            <a:ext cx="5666015" cy="31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11960" y="3440542"/>
            <a:ext cx="190770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Прием нормативов ГТО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65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5194" y="188640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08.06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2" name="Picture 2" descr="C:\Users\Karin\Downloads\39eb1bbf-3940-4dba-87ed-cae8cef198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71" y="-1824"/>
            <a:ext cx="467122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arin\Downloads\ae35b5fd-bf1e-4fa3-a6fc-4a87d4f91d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71" y="3354578"/>
            <a:ext cx="4671229" cy="35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4048" y="3080010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Сказки народов</a:t>
            </a:r>
          </a:p>
          <a:p>
            <a:pPr algn="ctr"/>
            <a:r>
              <a:rPr lang="ru-RU" sz="1600" dirty="0" smtClean="0"/>
              <a:t>Библиотека им. Горького</a:t>
            </a:r>
            <a:endParaRPr lang="ru-RU" sz="1600" dirty="0"/>
          </a:p>
        </p:txBody>
      </p:sp>
      <p:pic>
        <p:nvPicPr>
          <p:cNvPr id="15364" name="Picture 4" descr="C:\Users\Karin\Downloads\e320aa56-05e4-4b9d-a792-e2782b70e8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19" y="3744478"/>
            <a:ext cx="4556189" cy="31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Karin\Downloads\5a0ba15c-3aab-4607-925f-2e4806038fd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79" y="0"/>
            <a:ext cx="2843300" cy="37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Karin\AppData\Local\Temp\{F2A1C5EC-3758-4F7D-8B1B-B2EB4D36EEAB}.tm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5938" l="1558" r="96262">
                        <a14:foregroundMark x1="51402" y1="83750" x2="51402" y2="83750"/>
                        <a14:foregroundMark x1="78193" y1="77500" x2="78193" y2="77500"/>
                        <a14:foregroundMark x1="81308" y1="61250" x2="81308" y2="61250"/>
                        <a14:foregroundMark x1="85981" y1="48438" x2="85981" y2="48438"/>
                        <a14:foregroundMark x1="96262" y1="48750" x2="96262" y2="48750"/>
                        <a14:foregroundMark x1="92212" y1="44063" x2="92212" y2="44063"/>
                        <a14:foregroundMark x1="80997" y1="18750" x2="80997" y2="18750"/>
                        <a14:foregroundMark x1="80997" y1="36875" x2="80997" y2="36875"/>
                        <a14:foregroundMark x1="64174" y1="20000" x2="64174" y2="20000"/>
                        <a14:foregroundMark x1="52336" y1="14063" x2="52336" y2="14063"/>
                        <a14:foregroundMark x1="52025" y1="4375" x2="52025" y2="4375"/>
                        <a14:foregroundMark x1="51402" y1="2500" x2="51402" y2="2500"/>
                        <a14:foregroundMark x1="40810" y1="19063" x2="40810" y2="19063"/>
                        <a14:foregroundMark x1="23364" y1="20000" x2="23364" y2="20000"/>
                        <a14:foregroundMark x1="21495" y1="36250" x2="21495" y2="36250"/>
                        <a14:foregroundMark x1="17134" y1="48750" x2="17134" y2="48750"/>
                        <a14:foregroundMark x1="5919" y1="49688" x2="5919" y2="49688"/>
                        <a14:foregroundMark x1="1558" y1="49688" x2="1558" y2="49688"/>
                        <a14:foregroundMark x1="19938" y1="62500" x2="19938" y2="62500"/>
                        <a14:foregroundMark x1="24922" y1="77500" x2="24922" y2="77500"/>
                        <a14:foregroundMark x1="37695" y1="82500" x2="37695" y2="82500"/>
                        <a14:foregroundMark x1="52648" y1="95938" x2="52648" y2="95938"/>
                        <a14:foregroundMark x1="63551" y1="82813" x2="63551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501">
            <a:off x="-4684" y="1451349"/>
            <a:ext cx="1517676" cy="15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9146" y="3575201"/>
            <a:ext cx="267287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Зарисуй картинку ЦПД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020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Karin\Downloads\c6a07e63-602b-4c45-a9df-ffb2a06fa6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Karin\Downloads\cbb370b2-7930-41f5-bd89-2835a21a7f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4" y="711860"/>
            <a:ext cx="4586554" cy="275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08.06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3372397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Экскурсия АЦ Атомной энергии</a:t>
            </a:r>
            <a:endParaRPr lang="ru-RU" sz="1600" dirty="0"/>
          </a:p>
        </p:txBody>
      </p:sp>
      <p:pic>
        <p:nvPicPr>
          <p:cNvPr id="16388" name="Picture 4" descr="C:\Users\Karin\Downloads\8c4f4407-7ca7-45f0-ac21-5f358aa705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65" y="-22911"/>
            <a:ext cx="4592035" cy="37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Karin\Downloads\8535b07d-2d9b-4e97-b2c5-732eee666b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65" y="3463424"/>
            <a:ext cx="4592035" cy="33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5814" y="3232409"/>
            <a:ext cx="302433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Центральный зоопарк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24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09.06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 descr="C:\Users\Karin\Downloads\93e287c7-0f65-40a1-97ef-6fd5342e77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8" y="0"/>
            <a:ext cx="4309422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arin\Downloads\d217a752-b7ae-424c-a1b7-8e991905f6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8" y="3573016"/>
            <a:ext cx="4309422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arin\Downloads\00d0058c-826f-4211-9ce9-826acc5f57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7" y="764704"/>
            <a:ext cx="4855375" cy="31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Karin\Downloads\15e8c975-d835-47b6-8c6b-5ae1008537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5" r="12111" b="25719"/>
          <a:stretch/>
        </p:blipFill>
        <p:spPr bwMode="auto">
          <a:xfrm>
            <a:off x="-20797" y="3950036"/>
            <a:ext cx="4855375" cy="29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77121" y="3280627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Спектакль «Опасные посиделки»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83568" y="3780759"/>
            <a:ext cx="302433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Квест</a:t>
            </a:r>
            <a:r>
              <a:rPr lang="ru-RU" sz="1600" dirty="0" smtClean="0"/>
              <a:t> «По стопам животных»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354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09.06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4" name="Picture 2" descr="C:\Users\Karin\Downloads\515d73aa-37e6-4467-877e-525ab3e9628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/>
          <a:stretch/>
        </p:blipFill>
        <p:spPr bwMode="auto">
          <a:xfrm>
            <a:off x="5074721" y="0"/>
            <a:ext cx="4069280" cy="40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Karin\Downloads\6c279ac7-ad94-4cc0-a716-e1c047f2f1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20" y="3803699"/>
            <a:ext cx="4072401" cy="3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97193" y="3488371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«Театр профессий» библиотека им. Горького</a:t>
            </a:r>
            <a:endParaRPr lang="ru-RU" sz="1600" dirty="0"/>
          </a:p>
        </p:txBody>
      </p:sp>
      <p:pic>
        <p:nvPicPr>
          <p:cNvPr id="18436" name="Picture 4" descr="C:\Users\Karin\Downloads\9566e11b-3d17-4226-9a6f-7c1f56f49a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4707" r="27668"/>
          <a:stretch/>
        </p:blipFill>
        <p:spPr bwMode="auto">
          <a:xfrm>
            <a:off x="1256700" y="764705"/>
            <a:ext cx="3818021" cy="330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Karin\Downloads\8116711a-c170-45fa-a4fb-596f71ba05a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32360" r="15160" b="9409"/>
          <a:stretch/>
        </p:blipFill>
        <p:spPr bwMode="auto">
          <a:xfrm>
            <a:off x="0" y="4073146"/>
            <a:ext cx="5074721" cy="27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Karin\Downloads\eb8e24b9-667b-44c7-8a8c-b03ea3c69d8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54446" b="8245"/>
          <a:stretch/>
        </p:blipFill>
        <p:spPr bwMode="auto">
          <a:xfrm>
            <a:off x="0" y="764705"/>
            <a:ext cx="2915816" cy="33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68636" y="3875589"/>
            <a:ext cx="201622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Флаг-футбол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477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193" y="3488371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«Театр профессий» библиотека им. Горького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8636" y="3875589"/>
            <a:ext cx="201622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Флаг-футбол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106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10" y="116632"/>
            <a:ext cx="7754206" cy="646331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29.05 Открытие, отрядные дела 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5" name="Picture 7" descr="C:\Users\Karin\Downloads\c5a72b3d-ed7b-4401-adb6-59dcb0cf4c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0" y="3789040"/>
            <a:ext cx="473074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arin\Downloads\c134f5da-7ca7-435e-8cdd-3cc32c4306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78" y="864772"/>
            <a:ext cx="5040560" cy="29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5188" y="1029561"/>
            <a:ext cx="497316" cy="245356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dirty="0" smtClean="0"/>
              <a:t>4 отряд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44408" y="341860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отряд</a:t>
            </a:r>
            <a:endParaRPr lang="ru-RU" dirty="0"/>
          </a:p>
        </p:txBody>
      </p:sp>
      <p:pic>
        <p:nvPicPr>
          <p:cNvPr id="14" name="Picture 7" descr="C:\Users\Karin\AppData\Local\Temp\{F2A1C5EC-3758-4F7D-8B1B-B2EB4D36EEAB}.tm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5938" l="1558" r="96262">
                        <a14:foregroundMark x1="51402" y1="83750" x2="51402" y2="83750"/>
                        <a14:foregroundMark x1="78193" y1="77500" x2="78193" y2="77500"/>
                        <a14:foregroundMark x1="81308" y1="61250" x2="81308" y2="61250"/>
                        <a14:foregroundMark x1="85981" y1="48438" x2="85981" y2="48438"/>
                        <a14:foregroundMark x1="96262" y1="48750" x2="96262" y2="48750"/>
                        <a14:foregroundMark x1="92212" y1="44063" x2="92212" y2="44063"/>
                        <a14:foregroundMark x1="80997" y1="18750" x2="80997" y2="18750"/>
                        <a14:foregroundMark x1="80997" y1="36875" x2="80997" y2="36875"/>
                        <a14:foregroundMark x1="64174" y1="20000" x2="64174" y2="20000"/>
                        <a14:foregroundMark x1="52336" y1="14063" x2="52336" y2="14063"/>
                        <a14:foregroundMark x1="52025" y1="4375" x2="52025" y2="4375"/>
                        <a14:foregroundMark x1="51402" y1="2500" x2="51402" y2="2500"/>
                        <a14:foregroundMark x1="40810" y1="19063" x2="40810" y2="19063"/>
                        <a14:foregroundMark x1="23364" y1="20000" x2="23364" y2="20000"/>
                        <a14:foregroundMark x1="21495" y1="36250" x2="21495" y2="36250"/>
                        <a14:foregroundMark x1="17134" y1="48750" x2="17134" y2="48750"/>
                        <a14:foregroundMark x1="5919" y1="49688" x2="5919" y2="49688"/>
                        <a14:foregroundMark x1="1558" y1="49688" x2="1558" y2="49688"/>
                        <a14:foregroundMark x1="19938" y1="62500" x2="19938" y2="62500"/>
                        <a14:foregroundMark x1="24922" y1="77500" x2="24922" y2="77500"/>
                        <a14:foregroundMark x1="37695" y1="82500" x2="37695" y2="82500"/>
                        <a14:foregroundMark x1="52648" y1="95938" x2="52648" y2="95938"/>
                        <a14:foregroundMark x1="63551" y1="82813" x2="63551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501">
            <a:off x="294783" y="1091309"/>
            <a:ext cx="1517676" cy="15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Karin\Downloads\9c7f4644-42d4-402d-bcbf-61c89d5849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31371" r="3122"/>
          <a:stretch/>
        </p:blipFill>
        <p:spPr bwMode="auto">
          <a:xfrm>
            <a:off x="11832" y="3730615"/>
            <a:ext cx="4401428" cy="312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00" y="337111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отряд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1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193" y="3488371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«Театр профессий» библиотека им. Горького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8636" y="3875589"/>
            <a:ext cx="201622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Флаг-футбол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909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193" y="3488371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«Театр профессий» библиотека им. Горького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8636" y="3875589"/>
            <a:ext cx="201622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Флаг-футбол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833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797" y="168733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7193" y="3488371"/>
            <a:ext cx="302433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«Театр профессий» библиотека им. Горького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8636" y="3875589"/>
            <a:ext cx="201622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Флаг-футбол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07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10" y="116632"/>
            <a:ext cx="7754206" cy="646331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29.05 Открытие, отрядные дела 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Karin\Downloads\b73d118c-c71e-4019-afdf-fadbb5dc80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94" y="4143525"/>
            <a:ext cx="398370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rin\Downloads\5a42c8de-451d-4b5d-97cd-ac7311f34c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" y="4143525"/>
            <a:ext cx="5249096" cy="269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arin\Downloads\6fa9af54-7499-4b3b-8113-b700403abe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13771"/>
            <a:ext cx="5472608" cy="32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72247" y="378495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 отряд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21051" y="3792975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 отряд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37" y="188640"/>
            <a:ext cx="1610962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Karin\Downloads\0da8a41f-0bf7-4b2c-b04e-b0ab89af83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93"/>
          <a:stretch/>
        </p:blipFill>
        <p:spPr bwMode="auto">
          <a:xfrm>
            <a:off x="3347864" y="1"/>
            <a:ext cx="2793939" cy="339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rin\Downloads\a6028a4d-7921-48fe-a26b-5f1ef784ba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7"/>
          <a:stretch/>
        </p:blipFill>
        <p:spPr bwMode="auto">
          <a:xfrm>
            <a:off x="-2619" y="908721"/>
            <a:ext cx="335048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arin\Downloads\6dc698e5-91d0-4190-9254-c410878ef1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12" y="0"/>
            <a:ext cx="3027388" cy="40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Karin\Downloads\4d227616-3d9c-4756-8143-848f634d6c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/>
          <a:stretch/>
        </p:blipFill>
        <p:spPr bwMode="auto">
          <a:xfrm>
            <a:off x="3330707" y="3392905"/>
            <a:ext cx="2785906" cy="34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30707" y="3376499"/>
            <a:ext cx="2785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 «Краски детства»</a:t>
            </a:r>
            <a:endParaRPr lang="ru-RU" dirty="0"/>
          </a:p>
        </p:txBody>
      </p:sp>
      <p:pic>
        <p:nvPicPr>
          <p:cNvPr id="4103" name="Picture 7" descr="C:\Users\Karin\Downloads\f985d7b2-4ffd-42d3-aef0-1ed3ade6ae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12" y="4036516"/>
            <a:ext cx="3027388" cy="28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95" y="326432"/>
            <a:ext cx="1682970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Karin\Downloads\7e3c9c7f-4fbd-42d1-bb03-9a0e2dd903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5" y="1070739"/>
            <a:ext cx="3977434" cy="57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arin\Downloads\5b9ac38e-2020-4563-9d73-85be83edfb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0"/>
            <a:ext cx="522007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arin\Downloads\bcaef51c-cdfc-413f-80e6-5b24c267c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573016"/>
            <a:ext cx="5220071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7" y="3429000"/>
            <a:ext cx="274626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 «Краски детства»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9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10" y="116632"/>
            <a:ext cx="1682970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02.06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Karin\Downloads\7bbbbfb3-abfb-4ad7-b657-fb956be20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40" y="-23472"/>
            <a:ext cx="3576960" cy="47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rin\Downloads\173ecf2e-4e19-41fc-b063-e933ec6fac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460"/>
            <a:ext cx="5567040" cy="324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arin\Downloads\9bac3ac6-4881-4f11-b4cf-fd907f8f54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1589"/>
            <a:ext cx="4680520" cy="292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rin\Downloads\4eb73437-5875-4d04-80a4-b153251dc27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09331"/>
            <a:ext cx="4499992" cy="21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283" y="3737266"/>
            <a:ext cx="203292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Роспись </a:t>
            </a:r>
            <a:r>
              <a:rPr lang="ru-RU" dirty="0" err="1" smtClean="0"/>
              <a:t>шоперов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21285" y="4291083"/>
            <a:ext cx="306846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Шоу «Империя праздников</a:t>
            </a:r>
            <a:endParaRPr lang="ru-RU" dirty="0"/>
          </a:p>
        </p:txBody>
      </p:sp>
      <p:pic>
        <p:nvPicPr>
          <p:cNvPr id="12" name="Picture 7" descr="C:\Users\Karin\AppData\Local\Temp\{F2A1C5EC-3758-4F7D-8B1B-B2EB4D36EEAB}.tm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5938" l="1558" r="96262">
                        <a14:foregroundMark x1="51402" y1="83750" x2="51402" y2="83750"/>
                        <a14:foregroundMark x1="78193" y1="77500" x2="78193" y2="77500"/>
                        <a14:foregroundMark x1="81308" y1="61250" x2="81308" y2="61250"/>
                        <a14:foregroundMark x1="85981" y1="48438" x2="85981" y2="48438"/>
                        <a14:foregroundMark x1="96262" y1="48750" x2="96262" y2="48750"/>
                        <a14:foregroundMark x1="92212" y1="44063" x2="92212" y2="44063"/>
                        <a14:foregroundMark x1="80997" y1="18750" x2="80997" y2="18750"/>
                        <a14:foregroundMark x1="80997" y1="36875" x2="80997" y2="36875"/>
                        <a14:foregroundMark x1="64174" y1="20000" x2="64174" y2="20000"/>
                        <a14:foregroundMark x1="52336" y1="14063" x2="52336" y2="14063"/>
                        <a14:foregroundMark x1="52025" y1="4375" x2="52025" y2="4375"/>
                        <a14:foregroundMark x1="51402" y1="2500" x2="51402" y2="2500"/>
                        <a14:foregroundMark x1="40810" y1="19063" x2="40810" y2="19063"/>
                        <a14:foregroundMark x1="23364" y1="20000" x2="23364" y2="20000"/>
                        <a14:foregroundMark x1="21495" y1="36250" x2="21495" y2="36250"/>
                        <a14:foregroundMark x1="17134" y1="48750" x2="17134" y2="48750"/>
                        <a14:foregroundMark x1="5919" y1="49688" x2="5919" y2="49688"/>
                        <a14:foregroundMark x1="1558" y1="49688" x2="1558" y2="49688"/>
                        <a14:foregroundMark x1="19938" y1="62500" x2="19938" y2="62500"/>
                        <a14:foregroundMark x1="24922" y1="77500" x2="24922" y2="77500"/>
                        <a14:foregroundMark x1="37695" y1="82500" x2="37695" y2="82500"/>
                        <a14:foregroundMark x1="52648" y1="95938" x2="52648" y2="95938"/>
                        <a14:foregroundMark x1="63551" y1="82813" x2="63551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501">
            <a:off x="4368839" y="3585009"/>
            <a:ext cx="1416561" cy="141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02.06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Karin\Downloads\4a9a1f1c-0202-42b3-ab4f-c66265c3b86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arin\Downloads\635d3eb9-e3c8-480e-a96e-1f34623269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73016"/>
            <a:ext cx="491704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arin\Downloads\1d100ec0-1059-458c-beca-39d36dea411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24" y="3573016"/>
            <a:ext cx="461064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arin\Downloads\c3b034bd-d1e8-4959-a533-9267527d0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" y="692696"/>
            <a:ext cx="448906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83527" y="3388350"/>
            <a:ext cx="294984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Безопасность в движении</a:t>
            </a:r>
            <a:endParaRPr lang="ru-RU" dirty="0"/>
          </a:p>
        </p:txBody>
      </p:sp>
      <p:pic>
        <p:nvPicPr>
          <p:cNvPr id="7176" name="Picture 8" descr="C:\Users\Karin\Downloads\68438347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200" r="94000">
                        <a14:foregroundMark x1="38000" y1="41100" x2="38000" y2="41100"/>
                        <a14:foregroundMark x1="48100" y1="44600" x2="48100" y2="44600"/>
                        <a14:foregroundMark x1="56900" y1="44600" x2="56900" y2="44600"/>
                        <a14:foregroundMark x1="64700" y1="44300" x2="64700" y2="44300"/>
                        <a14:foregroundMark x1="74600" y1="44100" x2="74600" y2="44100"/>
                        <a14:foregroundMark x1="83600" y1="44300" x2="83600" y2="44300"/>
                        <a14:foregroundMark x1="86400" y1="44800" x2="86400" y2="44800"/>
                        <a14:backgroundMark x1="50500" y1="45100" x2="50500" y2="45100"/>
                        <a14:backgroundMark x1="88800" y1="45800" x2="88800" y2="45800"/>
                        <a14:backgroundMark x1="73100" y1="46300" x2="73100" y2="46300"/>
                        <a14:backgroundMark x1="68600" y1="45300" x2="68600" y2="4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2" t="20253" b="20253"/>
          <a:stretch/>
        </p:blipFill>
        <p:spPr bwMode="auto">
          <a:xfrm>
            <a:off x="2255458" y="85708"/>
            <a:ext cx="1368152" cy="8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Karin\Downloads\aa07f140-78a8-45b0-860e-376065de46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21" y="6846"/>
            <a:ext cx="3200292" cy="3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03.06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207" y="3431122"/>
            <a:ext cx="237597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err="1" smtClean="0"/>
              <a:t>Квест</a:t>
            </a:r>
            <a:r>
              <a:rPr lang="ru-RU" sz="1600" dirty="0" smtClean="0"/>
              <a:t> «</a:t>
            </a:r>
            <a:r>
              <a:rPr lang="ru-RU" sz="1600" dirty="0"/>
              <a:t>Д</a:t>
            </a:r>
            <a:r>
              <a:rPr lang="ru-RU" sz="1600" dirty="0" smtClean="0"/>
              <a:t>орога героев»</a:t>
            </a:r>
            <a:endParaRPr lang="ru-RU" sz="1600" dirty="0"/>
          </a:p>
        </p:txBody>
      </p:sp>
      <p:pic>
        <p:nvPicPr>
          <p:cNvPr id="8194" name="Picture 2" descr="C:\Users\Karin\Downloads\6e05b910-2177-422e-8b48-f3ec46bfd8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12" y="6846"/>
            <a:ext cx="3282631" cy="43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arin\Downloads\d7b20c0b-e1e3-4ed5-b9a3-a821e11bae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852"/>
            <a:ext cx="2766821" cy="32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Karin\Downloads\ab8d2042-f6a9-4761-865f-eb59b62106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9676"/>
            <a:ext cx="4283969" cy="30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Karin\Downloads\33ef3ae8-ccb2-497e-a6f6-8b54526fc16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769676"/>
            <a:ext cx="4860032" cy="30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60530" y="6478196"/>
            <a:ext cx="227498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Прогулка по городу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8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Karin\AppData\Local\Temp\{9338C0C9-13C9-42B3-8D4E-16512D4453FE}.t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4" b="98367" l="26087" r="94305">
                        <a14:foregroundMark x1="33558" y1="63367" x2="33558" y2="63367"/>
                        <a14:foregroundMark x1="34844" y1="63163" x2="34844" y2="63163"/>
                        <a14:foregroundMark x1="32823" y1="75714" x2="32823" y2="75714"/>
                        <a14:foregroundMark x1="33680" y1="83673" x2="33680" y2="83673"/>
                        <a14:foregroundMark x1="38089" y1="88265" x2="38089" y2="88265"/>
                        <a14:foregroundMark x1="37110" y1="92857" x2="27312" y2="83878"/>
                        <a14:foregroundMark x1="35089" y1="95816" x2="28169" y2="89898"/>
                        <a14:foregroundMark x1="44397" y1="68571" x2="45867" y2="74694"/>
                        <a14:foregroundMark x1="49541" y1="79286" x2="55909" y2="92449"/>
                        <a14:foregroundMark x1="58053" y1="72551" x2="65952" y2="85102"/>
                        <a14:foregroundMark x1="63686" y1="38878" x2="64360" y2="55204"/>
                        <a14:foregroundMark x1="55664" y1="12755" x2="56705" y2="27551"/>
                        <a14:foregroundMark x1="56032" y1="4286" x2="56032" y2="4286"/>
                        <a14:foregroundMark x1="83956" y1="81122" x2="83956" y2="81122"/>
                        <a14:foregroundMark x1="83833" y1="21531" x2="83833" y2="21531"/>
                        <a14:foregroundMark x1="82303" y1="34694" x2="89222" y2="7449"/>
                        <a14:foregroundMark x1="11941" y1="29286" x2="19902" y2="39082"/>
                        <a14:foregroundMark x1="37110" y1="34694" x2="27434" y2="57041"/>
                        <a14:foregroundMark x1="24801" y1="62551" x2="24801" y2="62551"/>
                        <a14:backgroundMark x1="23209" y1="66224" x2="39988" y2="31122"/>
                        <a14:backgroundMark x1="26454" y1="57041" x2="38824" y2="32041"/>
                        <a14:backgroundMark x1="37967" y1="33163" x2="31170" y2="41429"/>
                        <a14:backgroundMark x1="38212" y1="35918" x2="31292" y2="43673"/>
                        <a14:backgroundMark x1="25168" y1="67959" x2="37600" y2="26020"/>
                        <a14:backgroundMark x1="38763" y1="26633" x2="41641" y2="32653"/>
                        <a14:backgroundMark x1="40049" y1="37755" x2="27373" y2="54184"/>
                        <a14:backgroundMark x1="27373" y1="60612" x2="27128" y2="66224"/>
                        <a14:backgroundMark x1="25291" y1="61020" x2="31231" y2="41633"/>
                        <a14:backgroundMark x1="33925" y1="50918" x2="24005" y2="51020"/>
                        <a14:backgroundMark x1="30067" y1="57551" x2="24556" y2="51531"/>
                        <a14:backgroundMark x1="29577" y1="52653" x2="29700" y2="56939"/>
                        <a14:backgroundMark x1="28598" y1="51429" x2="28536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3" r="25426"/>
          <a:stretch/>
        </p:blipFill>
        <p:spPr bwMode="auto">
          <a:xfrm rot="1645118">
            <a:off x="3694475" y="-1108598"/>
            <a:ext cx="21865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Karin\Downloads\e5668976-8d91-47ca-98ee-4583c1d90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8242"/>
            <a:ext cx="266429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1826986" cy="523220"/>
          </a:xfrm>
          <a:prstGeom prst="rect">
            <a:avLst/>
          </a:prstGeom>
          <a:gradFill>
            <a:gsLst>
              <a:gs pos="0">
                <a:schemeClr val="bg2">
                  <a:lumMod val="69000"/>
                </a:schemeClr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03.06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 descr="C:\Users\Karin\Downloads\e3781428-cbac-470a-bb1d-aba3202dc8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04455"/>
            <a:ext cx="2647832" cy="26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arin\Downloads\04e4ca6b-dffd-40a3-9130-b7a7982e53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57563"/>
            <a:ext cx="3134459" cy="41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arin\Downloads\b06e77fe-0676-476a-8520-c12a20fe5b4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49013"/>
            <a:ext cx="2664296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Karin\Downloads\8190097a-2228-435a-bb09-7da401bdf60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51548"/>
            <a:ext cx="2647832" cy="31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46603" y="1357563"/>
            <a:ext cx="201689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/>
              <a:t>«Химичим» </a:t>
            </a:r>
            <a:r>
              <a:rPr lang="en-US" sz="1600" dirty="0" smtClean="0"/>
              <a:t>Newton</a:t>
            </a:r>
            <a:endParaRPr lang="ru-RU" sz="1600" dirty="0"/>
          </a:p>
        </p:txBody>
      </p:sp>
      <p:pic>
        <p:nvPicPr>
          <p:cNvPr id="16" name="Picture 8" descr="C:\Users\Karin\AppData\Local\Temp\{9338C0C9-13C9-42B3-8D4E-16512D4453FE}.t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" b="98469" l="4287" r="94305">
                        <a14:foregroundMark x1="33558" y1="63367" x2="33558" y2="63367"/>
                        <a14:foregroundMark x1="34844" y1="63163" x2="34844" y2="63163"/>
                        <a14:foregroundMark x1="32823" y1="75714" x2="32823" y2="75714"/>
                        <a14:foregroundMark x1="33680" y1="83673" x2="33680" y2="83673"/>
                        <a14:foregroundMark x1="38089" y1="88265" x2="38089" y2="88265"/>
                        <a14:foregroundMark x1="37110" y1="92857" x2="27312" y2="83878"/>
                        <a14:foregroundMark x1="35089" y1="95816" x2="28169" y2="89898"/>
                        <a14:foregroundMark x1="44397" y1="68571" x2="45867" y2="74694"/>
                        <a14:foregroundMark x1="49541" y1="79286" x2="55909" y2="92449"/>
                        <a14:foregroundMark x1="58053" y1="72551" x2="65952" y2="85102"/>
                        <a14:foregroundMark x1="63686" y1="38878" x2="64360" y2="55204"/>
                        <a14:foregroundMark x1="55664" y1="12755" x2="56705" y2="27551"/>
                        <a14:foregroundMark x1="56032" y1="4286" x2="56032" y2="4286"/>
                        <a14:foregroundMark x1="83956" y1="81122" x2="83956" y2="81122"/>
                        <a14:foregroundMark x1="83833" y1="21531" x2="83833" y2="21531"/>
                        <a14:foregroundMark x1="82303" y1="34694" x2="89222" y2="7449"/>
                        <a14:foregroundMark x1="11941" y1="29286" x2="19902" y2="39082"/>
                        <a14:foregroundMark x1="37110" y1="34694" x2="27434" y2="57041"/>
                        <a14:foregroundMark x1="24801" y1="62551" x2="24801" y2="62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0" t="-32465" r="28031" b="32465"/>
          <a:stretch/>
        </p:blipFill>
        <p:spPr bwMode="auto">
          <a:xfrm rot="1872874">
            <a:off x="5175028" y="4245675"/>
            <a:ext cx="97264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Karin\AppData\Local\Temp\{9338C0C9-13C9-42B3-8D4E-16512D4453FE}.tmp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4" b="98367" l="4287" r="72382">
                        <a14:foregroundMark x1="33558" y1="63367" x2="33558" y2="63367"/>
                        <a14:foregroundMark x1="34844" y1="63163" x2="34844" y2="63163"/>
                        <a14:foregroundMark x1="32823" y1="75714" x2="32823" y2="75714"/>
                        <a14:foregroundMark x1="33680" y1="83673" x2="33680" y2="83673"/>
                        <a14:foregroundMark x1="38089" y1="88265" x2="38089" y2="88265"/>
                        <a14:foregroundMark x1="37110" y1="92857" x2="27312" y2="83878"/>
                        <a14:foregroundMark x1="35089" y1="95816" x2="28169" y2="89898"/>
                        <a14:foregroundMark x1="44397" y1="68571" x2="45867" y2="74694"/>
                        <a14:foregroundMark x1="49541" y1="79286" x2="55909" y2="92449"/>
                        <a14:foregroundMark x1="58053" y1="72551" x2="65952" y2="85102"/>
                        <a14:foregroundMark x1="63686" y1="38878" x2="64360" y2="55204"/>
                        <a14:foregroundMark x1="55664" y1="12755" x2="56705" y2="27551"/>
                        <a14:foregroundMark x1="56032" y1="4286" x2="56032" y2="4286"/>
                        <a14:foregroundMark x1="83956" y1="81122" x2="83956" y2="81122"/>
                        <a14:foregroundMark x1="83833" y1="21531" x2="83833" y2="21531"/>
                        <a14:foregroundMark x1="82303" y1="34694" x2="89222" y2="7449"/>
                        <a14:foregroundMark x1="11941" y1="29286" x2="19902" y2="39082"/>
                        <a14:foregroundMark x1="37110" y1="34694" x2="27434" y2="57041"/>
                        <a14:foregroundMark x1="24801" y1="62551" x2="24801" y2="62551"/>
                        <a14:backgroundMark x1="55481" y1="16531" x2="55481" y2="16531"/>
                        <a14:backgroundMark x1="56032" y1="6633" x2="56522" y2="26531"/>
                        <a14:backgroundMark x1="48990" y1="13980" x2="62094" y2="20306"/>
                        <a14:backgroundMark x1="55175" y1="29388" x2="54378" y2="12449"/>
                        <a14:backgroundMark x1="55603" y1="24898" x2="53276" y2="9592"/>
                        <a14:backgroundMark x1="68953" y1="88673" x2="55481" y2="67755"/>
                        <a14:backgroundMark x1="63931" y1="82449" x2="55297" y2="70306"/>
                        <a14:backgroundMark x1="66503" y1="86020" x2="61421" y2="77551"/>
                        <a14:backgroundMark x1="61849" y1="55408" x2="62829" y2="30510"/>
                        <a14:backgroundMark x1="66932" y1="54082" x2="64360" y2="30204"/>
                        <a14:backgroundMark x1="65524" y1="55408" x2="63686" y2="33878"/>
                        <a14:backgroundMark x1="62400" y1="53980" x2="64850" y2="37653"/>
                        <a14:backgroundMark x1="64176" y1="41939" x2="65095" y2="58061"/>
                        <a14:backgroundMark x1="63258" y1="54592" x2="63686" y2="33878"/>
                        <a14:backgroundMark x1="64054" y1="46735" x2="64605" y2="57857"/>
                        <a14:backgroundMark x1="62400" y1="53265" x2="66748" y2="31224"/>
                        <a14:backgroundMark x1="27618" y1="59592" x2="25536" y2="55510"/>
                        <a14:backgroundMark x1="30618" y1="56939" x2="25413" y2="54592"/>
                        <a14:backgroundMark x1="30251" y1="56224" x2="23576" y2="53163"/>
                        <a14:backgroundMark x1="63442" y1="56327" x2="62829" y2="35510"/>
                        <a14:backgroundMark x1="66197" y1="51633" x2="58543" y2="3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54958" r="40461"/>
          <a:stretch/>
        </p:blipFill>
        <p:spPr bwMode="auto">
          <a:xfrm rot="1645118">
            <a:off x="3084487" y="5445535"/>
            <a:ext cx="1623202" cy="1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263</TotalTime>
  <Words>173</Words>
  <Application>Microsoft Office PowerPoint</Application>
  <PresentationFormat>Экран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KarinaNastia Ankudinova</dc:creator>
  <cp:lastModifiedBy>Секретарь</cp:lastModifiedBy>
  <cp:revision>20</cp:revision>
  <dcterms:created xsi:type="dcterms:W3CDTF">2026-06-09T07:21:24Z</dcterms:created>
  <dcterms:modified xsi:type="dcterms:W3CDTF">2026-06-11T04:14:09Z</dcterms:modified>
</cp:coreProperties>
</file>